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305" r:id="rId5"/>
    <p:sldId id="322" r:id="rId6"/>
    <p:sldId id="323" r:id="rId7"/>
    <p:sldId id="324" r:id="rId8"/>
    <p:sldId id="326" r:id="rId9"/>
    <p:sldId id="327" r:id="rId10"/>
    <p:sldId id="325" r:id="rId11"/>
    <p:sldId id="328" r:id="rId12"/>
    <p:sldId id="329" r:id="rId13"/>
    <p:sldId id="33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1651"/>
    <a:srgbClr val="6C256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627D3D-48E0-4494-B1EF-BC9143C3CCB5}" v="18" dt="2024-06-23T11:39:50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Parker" userId="2ad1e6db-1bb3-475c-9c07-674c8e9d37d0" providerId="ADAL" clId="{E3627D3D-48E0-4494-B1EF-BC9143C3CCB5}"/>
    <pc:docChg chg="undo custSel addSld delSld modSld sldOrd">
      <pc:chgData name="Matthew Parker" userId="2ad1e6db-1bb3-475c-9c07-674c8e9d37d0" providerId="ADAL" clId="{E3627D3D-48E0-4494-B1EF-BC9143C3CCB5}" dt="2024-06-27T12:11:59.309" v="415"/>
      <pc:docMkLst>
        <pc:docMk/>
      </pc:docMkLst>
      <pc:sldChg chg="modSp mod">
        <pc:chgData name="Matthew Parker" userId="2ad1e6db-1bb3-475c-9c07-674c8e9d37d0" providerId="ADAL" clId="{E3627D3D-48E0-4494-B1EF-BC9143C3CCB5}" dt="2024-06-23T11:36:17.365" v="129" actId="403"/>
        <pc:sldMkLst>
          <pc:docMk/>
          <pc:sldMk cId="2326451394" sldId="305"/>
        </pc:sldMkLst>
        <pc:spChg chg="mod">
          <ac:chgData name="Matthew Parker" userId="2ad1e6db-1bb3-475c-9c07-674c8e9d37d0" providerId="ADAL" clId="{E3627D3D-48E0-4494-B1EF-BC9143C3CCB5}" dt="2024-06-23T11:36:17.365" v="129" actId="403"/>
          <ac:spMkLst>
            <pc:docMk/>
            <pc:sldMk cId="2326451394" sldId="305"/>
            <ac:spMk id="3" creationId="{A1EAF10F-6A5C-1B31-D607-E5351065E161}"/>
          </ac:spMkLst>
        </pc:spChg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2445670711" sldId="306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2393508814" sldId="307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937950319" sldId="308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079120011" sldId="309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420016814" sldId="310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716680081" sldId="311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4128389993" sldId="312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961084896" sldId="313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2484242073" sldId="314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228623263" sldId="315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556446201" sldId="316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404121737" sldId="317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913055451" sldId="318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4212871566" sldId="319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244778230" sldId="321"/>
        </pc:sldMkLst>
      </pc:sldChg>
      <pc:sldChg chg="addSp delSp modSp add del mod">
        <pc:chgData name="Matthew Parker" userId="2ad1e6db-1bb3-475c-9c07-674c8e9d37d0" providerId="ADAL" clId="{E3627D3D-48E0-4494-B1EF-BC9143C3CCB5}" dt="2024-06-23T11:38:31.295" v="239" actId="20577"/>
        <pc:sldMkLst>
          <pc:docMk/>
          <pc:sldMk cId="3645347294" sldId="322"/>
        </pc:sldMkLst>
        <pc:spChg chg="add del mod">
          <ac:chgData name="Matthew Parker" userId="2ad1e6db-1bb3-475c-9c07-674c8e9d37d0" providerId="ADAL" clId="{E3627D3D-48E0-4494-B1EF-BC9143C3CCB5}" dt="2024-06-23T11:35:45.331" v="81" actId="478"/>
          <ac:spMkLst>
            <pc:docMk/>
            <pc:sldMk cId="3645347294" sldId="322"/>
            <ac:spMk id="3" creationId="{C6E67241-61E9-D3B8-695E-7125B796E2B9}"/>
          </ac:spMkLst>
        </pc:spChg>
        <pc:spChg chg="add mod">
          <ac:chgData name="Matthew Parker" userId="2ad1e6db-1bb3-475c-9c07-674c8e9d37d0" providerId="ADAL" clId="{E3627D3D-48E0-4494-B1EF-BC9143C3CCB5}" dt="2024-06-23T11:38:31.295" v="239" actId="20577"/>
          <ac:spMkLst>
            <pc:docMk/>
            <pc:sldMk cId="3645347294" sldId="322"/>
            <ac:spMk id="4" creationId="{F113EA41-8DD1-FD3D-83DA-03228643031A}"/>
          </ac:spMkLst>
        </pc:spChg>
        <pc:spChg chg="del mod">
          <ac:chgData name="Matthew Parker" userId="2ad1e6db-1bb3-475c-9c07-674c8e9d37d0" providerId="ADAL" clId="{E3627D3D-48E0-4494-B1EF-BC9143C3CCB5}" dt="2024-06-23T11:34:18.711" v="70"/>
          <ac:spMkLst>
            <pc:docMk/>
            <pc:sldMk cId="3645347294" sldId="322"/>
            <ac:spMk id="14" creationId="{0A463206-AB43-6AD6-9D28-41FD2DFB5ABA}"/>
          </ac:spMkLst>
        </pc:spChg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917020012" sldId="323"/>
        </pc:sldMkLst>
      </pc:sldChg>
      <pc:sldChg chg="modSp add mod">
        <pc:chgData name="Matthew Parker" userId="2ad1e6db-1bb3-475c-9c07-674c8e9d37d0" providerId="ADAL" clId="{E3627D3D-48E0-4494-B1EF-BC9143C3CCB5}" dt="2024-06-23T11:38:34.717" v="242" actId="20577"/>
        <pc:sldMkLst>
          <pc:docMk/>
          <pc:sldMk cId="1022642938" sldId="323"/>
        </pc:sldMkLst>
        <pc:spChg chg="mod">
          <ac:chgData name="Matthew Parker" userId="2ad1e6db-1bb3-475c-9c07-674c8e9d37d0" providerId="ADAL" clId="{E3627D3D-48E0-4494-B1EF-BC9143C3CCB5}" dt="2024-06-23T11:38:34.717" v="242" actId="20577"/>
          <ac:spMkLst>
            <pc:docMk/>
            <pc:sldMk cId="1022642938" sldId="323"/>
            <ac:spMk id="4" creationId="{F113EA41-8DD1-FD3D-83DA-03228643031A}"/>
          </ac:spMkLst>
        </pc:spChg>
      </pc:sldChg>
      <pc:sldChg chg="add del">
        <pc:chgData name="Matthew Parker" userId="2ad1e6db-1bb3-475c-9c07-674c8e9d37d0" providerId="ADAL" clId="{E3627D3D-48E0-4494-B1EF-BC9143C3CCB5}" dt="2024-06-23T11:36:07.929" v="119" actId="47"/>
        <pc:sldMkLst>
          <pc:docMk/>
          <pc:sldMk cId="4255254043" sldId="323"/>
        </pc:sldMkLst>
      </pc:sldChg>
      <pc:sldChg chg="modSp add mod">
        <pc:chgData name="Matthew Parker" userId="2ad1e6db-1bb3-475c-9c07-674c8e9d37d0" providerId="ADAL" clId="{E3627D3D-48E0-4494-B1EF-BC9143C3CCB5}" dt="2024-06-23T11:38:21.056" v="236" actId="27636"/>
        <pc:sldMkLst>
          <pc:docMk/>
          <pc:sldMk cId="2655945394" sldId="324"/>
        </pc:sldMkLst>
        <pc:spChg chg="mod">
          <ac:chgData name="Matthew Parker" userId="2ad1e6db-1bb3-475c-9c07-674c8e9d37d0" providerId="ADAL" clId="{E3627D3D-48E0-4494-B1EF-BC9143C3CCB5}" dt="2024-06-23T11:38:21.056" v="236" actId="27636"/>
          <ac:spMkLst>
            <pc:docMk/>
            <pc:sldMk cId="2655945394" sldId="324"/>
            <ac:spMk id="4" creationId="{F113EA41-8DD1-FD3D-83DA-03228643031A}"/>
          </ac:spMkLst>
        </pc:spChg>
      </pc:sldChg>
      <pc:sldChg chg="add del">
        <pc:chgData name="Matthew Parker" userId="2ad1e6db-1bb3-475c-9c07-674c8e9d37d0" providerId="ADAL" clId="{E3627D3D-48E0-4494-B1EF-BC9143C3CCB5}" dt="2024-06-23T11:36:07.929" v="119" actId="47"/>
        <pc:sldMkLst>
          <pc:docMk/>
          <pc:sldMk cId="3825740218" sldId="324"/>
        </pc:sldMkLst>
      </pc:sldChg>
      <pc:sldChg chg="modSp add mod">
        <pc:chgData name="Matthew Parker" userId="2ad1e6db-1bb3-475c-9c07-674c8e9d37d0" providerId="ADAL" clId="{E3627D3D-48E0-4494-B1EF-BC9143C3CCB5}" dt="2024-06-23T11:39:25.698" v="302" actId="20577"/>
        <pc:sldMkLst>
          <pc:docMk/>
          <pc:sldMk cId="1941893615" sldId="325"/>
        </pc:sldMkLst>
        <pc:spChg chg="mod">
          <ac:chgData name="Matthew Parker" userId="2ad1e6db-1bb3-475c-9c07-674c8e9d37d0" providerId="ADAL" clId="{E3627D3D-48E0-4494-B1EF-BC9143C3CCB5}" dt="2024-06-23T11:39:25.698" v="302" actId="20577"/>
          <ac:spMkLst>
            <pc:docMk/>
            <pc:sldMk cId="1941893615" sldId="325"/>
            <ac:spMk id="4" creationId="{F113EA41-8DD1-FD3D-83DA-03228643031A}"/>
          </ac:spMkLst>
        </pc:spChg>
      </pc:sldChg>
      <pc:sldChg chg="add del">
        <pc:chgData name="Matthew Parker" userId="2ad1e6db-1bb3-475c-9c07-674c8e9d37d0" providerId="ADAL" clId="{E3627D3D-48E0-4494-B1EF-BC9143C3CCB5}" dt="2024-06-23T11:36:07.929" v="119" actId="47"/>
        <pc:sldMkLst>
          <pc:docMk/>
          <pc:sldMk cId="1956834509" sldId="325"/>
        </pc:sldMkLst>
      </pc:sldChg>
      <pc:sldChg chg="add del">
        <pc:chgData name="Matthew Parker" userId="2ad1e6db-1bb3-475c-9c07-674c8e9d37d0" providerId="ADAL" clId="{E3627D3D-48E0-4494-B1EF-BC9143C3CCB5}" dt="2024-06-23T11:36:07.929" v="119" actId="47"/>
        <pc:sldMkLst>
          <pc:docMk/>
          <pc:sldMk cId="793302326" sldId="326"/>
        </pc:sldMkLst>
      </pc:sldChg>
      <pc:sldChg chg="modSp add mod ord">
        <pc:chgData name="Matthew Parker" userId="2ad1e6db-1bb3-475c-9c07-674c8e9d37d0" providerId="ADAL" clId="{E3627D3D-48E0-4494-B1EF-BC9143C3CCB5}" dt="2024-06-23T11:39:17.280" v="288"/>
        <pc:sldMkLst>
          <pc:docMk/>
          <pc:sldMk cId="2182948410" sldId="326"/>
        </pc:sldMkLst>
        <pc:spChg chg="mod">
          <ac:chgData name="Matthew Parker" userId="2ad1e6db-1bb3-475c-9c07-674c8e9d37d0" providerId="ADAL" clId="{E3627D3D-48E0-4494-B1EF-BC9143C3CCB5}" dt="2024-06-23T11:39:05.680" v="286" actId="20577"/>
          <ac:spMkLst>
            <pc:docMk/>
            <pc:sldMk cId="2182948410" sldId="326"/>
            <ac:spMk id="4" creationId="{F113EA41-8DD1-FD3D-83DA-03228643031A}"/>
          </ac:spMkLst>
        </pc:spChg>
      </pc:sldChg>
      <pc:sldChg chg="modSp add mod ord">
        <pc:chgData name="Matthew Parker" userId="2ad1e6db-1bb3-475c-9c07-674c8e9d37d0" providerId="ADAL" clId="{E3627D3D-48E0-4494-B1EF-BC9143C3CCB5}" dt="2024-06-27T12:11:59.309" v="415"/>
        <pc:sldMkLst>
          <pc:docMk/>
          <pc:sldMk cId="1050327948" sldId="327"/>
        </pc:sldMkLst>
        <pc:spChg chg="mod">
          <ac:chgData name="Matthew Parker" userId="2ad1e6db-1bb3-475c-9c07-674c8e9d37d0" providerId="ADAL" clId="{E3627D3D-48E0-4494-B1EF-BC9143C3CCB5}" dt="2024-06-23T11:39:44.591" v="322" actId="20577"/>
          <ac:spMkLst>
            <pc:docMk/>
            <pc:sldMk cId="1050327948" sldId="327"/>
            <ac:spMk id="4" creationId="{F113EA41-8DD1-FD3D-83DA-03228643031A}"/>
          </ac:spMkLst>
        </pc:spChg>
      </pc:sldChg>
      <pc:sldChg chg="add del">
        <pc:chgData name="Matthew Parker" userId="2ad1e6db-1bb3-475c-9c07-674c8e9d37d0" providerId="ADAL" clId="{E3627D3D-48E0-4494-B1EF-BC9143C3CCB5}" dt="2024-06-23T11:36:07.929" v="119" actId="47"/>
        <pc:sldMkLst>
          <pc:docMk/>
          <pc:sldMk cId="2372772363" sldId="327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2722817817" sldId="327"/>
        </pc:sldMkLst>
      </pc:sldChg>
      <pc:sldChg chg="modSp add mod">
        <pc:chgData name="Matthew Parker" userId="2ad1e6db-1bb3-475c-9c07-674c8e9d37d0" providerId="ADAL" clId="{E3627D3D-48E0-4494-B1EF-BC9143C3CCB5}" dt="2024-06-23T11:40:14.356" v="363" actId="27636"/>
        <pc:sldMkLst>
          <pc:docMk/>
          <pc:sldMk cId="336089876" sldId="328"/>
        </pc:sldMkLst>
        <pc:spChg chg="mod">
          <ac:chgData name="Matthew Parker" userId="2ad1e6db-1bb3-475c-9c07-674c8e9d37d0" providerId="ADAL" clId="{E3627D3D-48E0-4494-B1EF-BC9143C3CCB5}" dt="2024-06-23T11:40:14.356" v="363" actId="27636"/>
          <ac:spMkLst>
            <pc:docMk/>
            <pc:sldMk cId="336089876" sldId="328"/>
            <ac:spMk id="4" creationId="{F113EA41-8DD1-FD3D-83DA-03228643031A}"/>
          </ac:spMkLst>
        </pc:spChg>
      </pc:sldChg>
      <pc:sldChg chg="add del">
        <pc:chgData name="Matthew Parker" userId="2ad1e6db-1bb3-475c-9c07-674c8e9d37d0" providerId="ADAL" clId="{E3627D3D-48E0-4494-B1EF-BC9143C3CCB5}" dt="2024-06-23T11:36:07.929" v="119" actId="47"/>
        <pc:sldMkLst>
          <pc:docMk/>
          <pc:sldMk cId="558452209" sldId="328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990835592" sldId="328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547463999" sldId="329"/>
        </pc:sldMkLst>
      </pc:sldChg>
      <pc:sldChg chg="modSp add mod">
        <pc:chgData name="Matthew Parker" userId="2ad1e6db-1bb3-475c-9c07-674c8e9d37d0" providerId="ADAL" clId="{E3627D3D-48E0-4494-B1EF-BC9143C3CCB5}" dt="2024-06-23T11:40:28.970" v="378" actId="20577"/>
        <pc:sldMkLst>
          <pc:docMk/>
          <pc:sldMk cId="3810752611" sldId="329"/>
        </pc:sldMkLst>
        <pc:spChg chg="mod">
          <ac:chgData name="Matthew Parker" userId="2ad1e6db-1bb3-475c-9c07-674c8e9d37d0" providerId="ADAL" clId="{E3627D3D-48E0-4494-B1EF-BC9143C3CCB5}" dt="2024-06-23T11:40:28.970" v="378" actId="20577"/>
          <ac:spMkLst>
            <pc:docMk/>
            <pc:sldMk cId="3810752611" sldId="329"/>
            <ac:spMk id="4" creationId="{F113EA41-8DD1-FD3D-83DA-03228643031A}"/>
          </ac:spMkLst>
        </pc:spChg>
      </pc:sldChg>
      <pc:sldChg chg="modSp add mod">
        <pc:chgData name="Matthew Parker" userId="2ad1e6db-1bb3-475c-9c07-674c8e9d37d0" providerId="ADAL" clId="{E3627D3D-48E0-4494-B1EF-BC9143C3CCB5}" dt="2024-06-23T11:40:56.719" v="411" actId="20577"/>
        <pc:sldMkLst>
          <pc:docMk/>
          <pc:sldMk cId="161017617" sldId="330"/>
        </pc:sldMkLst>
        <pc:spChg chg="mod">
          <ac:chgData name="Matthew Parker" userId="2ad1e6db-1bb3-475c-9c07-674c8e9d37d0" providerId="ADAL" clId="{E3627D3D-48E0-4494-B1EF-BC9143C3CCB5}" dt="2024-06-23T11:40:56.719" v="411" actId="20577"/>
          <ac:spMkLst>
            <pc:docMk/>
            <pc:sldMk cId="161017617" sldId="330"/>
            <ac:spMk id="4" creationId="{F113EA41-8DD1-FD3D-83DA-03228643031A}"/>
          </ac:spMkLst>
        </pc:spChg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79194580" sldId="330"/>
        </pc:sldMkLst>
      </pc:sldChg>
      <pc:sldChg chg="add del">
        <pc:chgData name="Matthew Parker" userId="2ad1e6db-1bb3-475c-9c07-674c8e9d37d0" providerId="ADAL" clId="{E3627D3D-48E0-4494-B1EF-BC9143C3CCB5}" dt="2024-06-23T11:41:03.714" v="412" actId="47"/>
        <pc:sldMkLst>
          <pc:docMk/>
          <pc:sldMk cId="1488225447" sldId="331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526577213" sldId="331"/>
        </pc:sldMkLst>
      </pc:sldChg>
      <pc:sldChg chg="add del">
        <pc:chgData name="Matthew Parker" userId="2ad1e6db-1bb3-475c-9c07-674c8e9d37d0" providerId="ADAL" clId="{E3627D3D-48E0-4494-B1EF-BC9143C3CCB5}" dt="2024-06-23T11:41:07.466" v="413" actId="47"/>
        <pc:sldMkLst>
          <pc:docMk/>
          <pc:sldMk cId="2628343512" sldId="332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2693231593" sldId="332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319750558" sldId="333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2896029029" sldId="334"/>
        </pc:sldMkLst>
      </pc:sldChg>
      <pc:sldChg chg="add del">
        <pc:chgData name="Matthew Parker" userId="2ad1e6db-1bb3-475c-9c07-674c8e9d37d0" providerId="ADAL" clId="{E3627D3D-48E0-4494-B1EF-BC9143C3CCB5}" dt="2024-06-23T11:34:11.349" v="66" actId="47"/>
        <pc:sldMkLst>
          <pc:docMk/>
          <pc:sldMk cId="1223402409" sldId="33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C70BA-F77D-4619-A73B-60D0616B881D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027E2-FFC7-4358-8B92-FC9CD5E253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186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221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425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168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098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11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39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060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027E2-FFC7-4358-8B92-FC9CD5E253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830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79B-3B89-4C2B-B50F-566296975B89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9622-9E35-478B-A2C7-208FEFCF6255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242DE0-D324-420B-90C5-7C6C4ED433C9}"/>
              </a:ext>
            </a:extLst>
          </p:cNvPr>
          <p:cNvSpPr/>
          <p:nvPr userDrawn="1"/>
        </p:nvSpPr>
        <p:spPr>
          <a:xfrm>
            <a:off x="2064245" y="6209128"/>
            <a:ext cx="7147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0">
                <a:solidFill>
                  <a:schemeClr val="accent1"/>
                </a:solidFill>
                <a:latin typeface="Arial Rounded MT Bold" panose="020F0704030504030204" pitchFamily="34" charset="0"/>
                <a:cs typeface="Segoe UI" panose="020B0502040204020203" pitchFamily="34" charset="0"/>
              </a:rPr>
              <a:t>Lord, teach us to pray </a:t>
            </a:r>
            <a:r>
              <a:rPr lang="en-GB" sz="2400" b="0">
                <a:solidFill>
                  <a:srgbClr val="FF66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– </a:t>
            </a:r>
            <a:r>
              <a:rPr lang="en-GB" sz="2400" b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Clergy Conference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6E6CE-D09E-4E7A-872E-8A64C2E8D8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1324" y="6080863"/>
            <a:ext cx="2169348" cy="64061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58BCC2-9F41-F5C1-2F3A-1FEC95FFE1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303755"/>
            <a:ext cx="10972800" cy="4687631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FF5436-8A73-FB81-B1CE-4E97136AAD5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" y="333375"/>
            <a:ext cx="10972800" cy="792163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  <a:latin typeface="Arial Rounded MT Bold" panose="020F0704030504030204" pitchFamily="34" charset="77"/>
              </a:defRPr>
            </a:lvl1pPr>
          </a:lstStyle>
          <a:p>
            <a:pPr lvl="0"/>
            <a:r>
              <a:rPr lang="en-GB"/>
              <a:t>Click to edit Master text styles</a:t>
            </a:r>
            <a:endParaRPr lang="en-US"/>
          </a:p>
        </p:txBody>
      </p:sp>
      <p:pic>
        <p:nvPicPr>
          <p:cNvPr id="12" name="Picture 11" descr="A white line drawing of hands&#10;&#10;Description automatically generated">
            <a:extLst>
              <a:ext uri="{FF2B5EF4-FFF2-40B4-BE49-F238E27FC236}">
                <a16:creationId xmlns:a16="http://schemas.microsoft.com/office/drawing/2014/main" id="{4B29FE02-A68D-039B-1519-38517F9780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5893603"/>
            <a:ext cx="1644301" cy="116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4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1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3F79B-3B89-4C2B-B50F-566296975B89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39622-9E35-478B-A2C7-208FEFCF6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33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AF10F-6A5C-1B31-D607-E5351065E1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sz="16000" b="1" dirty="0">
                <a:solidFill>
                  <a:schemeClr val="accent1"/>
                </a:solidFill>
                <a:latin typeface="+mj-lt"/>
              </a:rPr>
              <a:t>Clergy Wellbeing </a:t>
            </a:r>
          </a:p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Diocesan Synod </a:t>
            </a:r>
          </a:p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July 2024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451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Reflective Practice Groups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7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1. Prevention is better that a cure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347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24000" b="1" dirty="0">
                <a:solidFill>
                  <a:schemeClr val="accent1"/>
                </a:solidFill>
                <a:latin typeface="+mj-lt"/>
              </a:rPr>
              <a:t>2. Clergy wellbeing is the responsibility of the whole church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64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Pastoral Supervision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45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Continuing Ministerial Education (CMD)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948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Structural change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27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Self Care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9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Curate Training </a:t>
            </a:r>
          </a:p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(IME 2)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89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536353-04C0-26F3-E7D0-3C4EC5175A42}"/>
              </a:ext>
            </a:extLst>
          </p:cNvPr>
          <p:cNvSpPr/>
          <p:nvPr/>
        </p:nvSpPr>
        <p:spPr>
          <a:xfrm>
            <a:off x="0" y="5737123"/>
            <a:ext cx="9261987" cy="1120877"/>
          </a:xfrm>
          <a:prstGeom prst="rect">
            <a:avLst/>
          </a:prstGeom>
          <a:solidFill>
            <a:srgbClr val="211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13EA41-8DD1-FD3D-83DA-0322864303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507344"/>
            <a:ext cx="10972800" cy="3384376"/>
          </a:xfrm>
        </p:spPr>
        <p:txBody>
          <a:bodyPr>
            <a:normAutofit/>
          </a:bodyPr>
          <a:lstStyle/>
          <a:p>
            <a:pPr algn="ctr"/>
            <a:r>
              <a:rPr lang="en-US" sz="9300" b="1" dirty="0">
                <a:solidFill>
                  <a:schemeClr val="accent1"/>
                </a:solidFill>
                <a:latin typeface="+mj-lt"/>
              </a:rPr>
              <a:t>Clergy Families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52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211651"/>
      </a:dk2>
      <a:lt2>
        <a:srgbClr val="FFC40A"/>
      </a:lt2>
      <a:accent1>
        <a:srgbClr val="F36F2B"/>
      </a:accent1>
      <a:accent2>
        <a:srgbClr val="003779"/>
      </a:accent2>
      <a:accent3>
        <a:srgbClr val="AB1B1F"/>
      </a:accent3>
      <a:accent4>
        <a:srgbClr val="6C2565"/>
      </a:accent4>
      <a:accent5>
        <a:srgbClr val="009CF4"/>
      </a:accent5>
      <a:accent6>
        <a:srgbClr val="509E3A"/>
      </a:accent6>
      <a:hlink>
        <a:srgbClr val="F36F2B"/>
      </a:hlink>
      <a:folHlink>
        <a:srgbClr val="ED1B23"/>
      </a:folHlink>
    </a:clrScheme>
    <a:fontScheme name="DoL">
      <a:majorFont>
        <a:latin typeface="Arial Rounded MT 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8155562C-AAA6-4B50-84F0-3BFF30C00AF9}" vid="{41E79D08-250C-490A-B969-BEBE5AD6087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BD4F35D131224CBE53F2F54FD82084" ma:contentTypeVersion="15" ma:contentTypeDescription="Create a new document." ma:contentTypeScope="" ma:versionID="06fac2912518b1e07444061482b663b8">
  <xsd:schema xmlns:xsd="http://www.w3.org/2001/XMLSchema" xmlns:xs="http://www.w3.org/2001/XMLSchema" xmlns:p="http://schemas.microsoft.com/office/2006/metadata/properties" xmlns:ns2="cd9521c0-2ae4-4c7b-b822-6e3c0c0a80a2" xmlns:ns3="14510e45-9fa2-48be-b1f1-b9c13d0f8e23" targetNamespace="http://schemas.microsoft.com/office/2006/metadata/properties" ma:root="true" ma:fieldsID="0b09faa2233e5c2f9dbfe3ce1e2dc29b" ns2:_="" ns3:_="">
    <xsd:import namespace="cd9521c0-2ae4-4c7b-b822-6e3c0c0a80a2"/>
    <xsd:import namespace="14510e45-9fa2-48be-b1f1-b9c13d0f8e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9521c0-2ae4-4c7b-b822-6e3c0c0a8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d3106f2-1f02-4a2a-8e0b-c91973a8c4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10e45-9fa2-48be-b1f1-b9c13d0f8e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6f7d9040-3b29-400a-b3f9-9114b33dc6d3}" ma:internalName="TaxCatchAll" ma:showField="CatchAllData" ma:web="14510e45-9fa2-48be-b1f1-b9c13d0f8e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9521c0-2ae4-4c7b-b822-6e3c0c0a80a2">
      <Terms xmlns="http://schemas.microsoft.com/office/infopath/2007/PartnerControls"/>
    </lcf76f155ced4ddcb4097134ff3c332f>
    <TaxCatchAll xmlns="14510e45-9fa2-48be-b1f1-b9c13d0f8e23" xsi:nil="true"/>
    <SharedWithUsers xmlns="14510e45-9fa2-48be-b1f1-b9c13d0f8e23">
      <UserInfo>
        <DisplayName>Archdeacon Stoke</DisplayName>
        <AccountId>22</AccountId>
        <AccountType/>
      </UserInfo>
      <UserInfo>
        <DisplayName>Bishop of Stafford</DisplayName>
        <AccountId>30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A8D2945-A6AE-4BAE-8B54-C20A1CB07A31}"/>
</file>

<file path=customXml/itemProps2.xml><?xml version="1.0" encoding="utf-8"?>
<ds:datastoreItem xmlns:ds="http://schemas.openxmlformats.org/officeDocument/2006/customXml" ds:itemID="{B305802D-A2ED-439A-9397-C0F0B1EAB5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588C21-9046-4472-9AD9-F49394412411}">
  <ds:schemaRefs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c33cb0c7-9065-4e66-acec-a3dae4a6bcb6"/>
    <ds:schemaRef ds:uri="http://schemas.microsoft.com/office/2006/metadata/properties"/>
    <ds:schemaRef ds:uri="75b09d74-6c15-47ff-b8e9-f470b4c20230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cd9521c0-2ae4-4c7b-b822-6e3c0c0a80a2"/>
    <ds:schemaRef ds:uri="14510e45-9fa2-48be-b1f1-b9c13d0f8e2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58</Words>
  <Application>Microsoft Office PowerPoint</Application>
  <PresentationFormat>Widescreen</PresentationFormat>
  <Paragraphs>23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Rounded MT Bold</vt:lpstr>
      <vt:lpstr>Calibri</vt:lpstr>
      <vt:lpstr>Segoe UI</vt:lpstr>
      <vt:lpstr>Segoe UI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1</dc:title>
  <dc:creator>Simon Jones</dc:creator>
  <cp:lastModifiedBy>Matthew Parker</cp:lastModifiedBy>
  <cp:revision>2</cp:revision>
  <dcterms:created xsi:type="dcterms:W3CDTF">2024-04-02T10:16:05Z</dcterms:created>
  <dcterms:modified xsi:type="dcterms:W3CDTF">2024-06-27T12:12:02Z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0x010100D2BD4F35D131224CBE53F2F54FD82084</vt:lpwstr>
  </property>
  <property fmtid="{D5CDD505-2E9C-101B-9397-08002B2CF9AE}" pid="3" name="MediaServiceImageTags">
    <vt:lpwstr/>
  </property>
</Properties>
</file>